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E474-B9F7-4E8C-ADD5-27E4D3524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877C0-6156-4B87-B17E-6687AC53B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8DF19-4A67-400E-90DD-79F0A5C21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7D6BD-BF4B-4C79-9E55-48D172DF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1308-CB87-4F6A-84AA-13D27910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148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0C2B-7A74-4000-8F9D-32666270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5A485-CDE4-4777-8D92-E074F86F6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8AB30-BC40-4E34-AB31-EC30785C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48B38-3B77-4220-9626-4BAC9869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3E69C-C1E4-4D29-8B0F-D3200062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4304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2437FE-5C54-49C6-85AE-1A9C862F5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EF388-B323-4C56-85B2-A716B18A1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91896-1C55-4A43-8585-51309C3F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477DD-79A1-4CE8-98B1-9AFD48EC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7A856-357A-4761-9DEB-994B1E9F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55915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359-1BF8-4656-BE42-68F3D79A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BDBA6-6296-4BE4-A1FF-14B96806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8518B-48FC-441F-AD64-F86CF499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3136-42B6-478C-9B0F-9290AA06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EA691-88B2-44F9-92A2-9270A75F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9866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1BA6-0E96-4CEF-8146-86438D18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A5A58-2ED9-4F7C-83EF-CC97A2E28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CC158-E528-4399-B70D-9A0C0579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357F4-05A5-4FD6-9E8E-018AE17C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FDCF4-DEF8-4E73-B0A6-4F096F48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3747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9A75-8F1C-4CC4-A477-1CA4FCB9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CDCF-C6E2-403B-932C-305592511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10B57-FF84-4EA3-92AA-542D5F1C9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8D25D-7E54-4BF9-80F2-2C933A81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3B9E0-959C-4830-BECD-A466FCC4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98AB4-C23E-4CEB-AA9C-D6321133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7899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72AF-0A55-47C9-9D71-90FA3280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49E82-87D3-478D-A18C-5BF0BC7AC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7906E-3EEC-4A86-BE3D-60D2623C6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FBE55-DA9A-4227-ABD3-4688E95BF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916D0E-7EB7-40ED-AE2F-00925AC5A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B3979-C673-45FD-9C19-425F96B6F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396C1-2A22-42D4-B231-4D2D9340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3322F-6EC4-4FD1-9507-D568F48F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3508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3C02-B922-435F-9A5F-98023B97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3058F-5E50-40B6-A061-1826DC78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220AD-F354-4C8A-8F14-E5BB9ADC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0B235-92A0-4AD7-8E2B-C6A56034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5772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77425-499A-4692-B73F-CBA2EB52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D76383-B911-446B-9998-64336D18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C90B1-EC71-411B-B07C-A6DCDA62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145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CA1C-940F-4E1F-8AB6-20EBB1E6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F3494-7376-40FC-9523-796F26A64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A3976-C934-4E9D-AAB0-F4AA0582E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0745B-8ADE-4A27-922C-76020DC4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09334-05DB-4D44-805C-6474498C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29D49-E8BB-44B9-B74B-D7F38A10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903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1CD8-EF70-405A-AA60-3E81ECB3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58565-D0A2-41EA-A7CD-01B096161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355C7-8F59-476D-9530-F0AE7D81D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99E6C-5A26-4538-ADF8-69063670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A0370-D423-46B1-B0A4-54F3E383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C6157-0D67-4090-B1BF-A860C36C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2492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0F3B69-DFEF-43AF-A98C-EE613348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C9FE3-FB78-4EF8-8370-4248EC3A9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1B42F-7AE5-4A89-8D47-9A76FBF73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D19F5-B9F1-44C7-8137-8D7AABAE0EFB}" type="datetimeFigureOut">
              <a:rPr lang="hr-HR" smtClean="0"/>
              <a:t>14.7.2021.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5D0F-441D-4DFC-B35C-7669940AD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1D3F6-4056-45AF-AB38-54BF8A989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3B73E-81AA-4496-8AB2-54A492BB3B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23912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f7ntJX3lV">
            <a:extLst>
              <a:ext uri="{FF2B5EF4-FFF2-40B4-BE49-F238E27FC236}">
                <a16:creationId xmlns:a16="http://schemas.microsoft.com/office/drawing/2014/main" id="{442D7FBF-62ED-48C4-A81A-3DFEFA914A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0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HGQpt01PY">
            <a:extLst>
              <a:ext uri="{FF2B5EF4-FFF2-40B4-BE49-F238E27FC236}">
                <a16:creationId xmlns:a16="http://schemas.microsoft.com/office/drawing/2014/main" id="{AE31426E-B11F-42C2-A6A2-1EC69223DE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28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BI0dF2nrt">
            <a:extLst>
              <a:ext uri="{FF2B5EF4-FFF2-40B4-BE49-F238E27FC236}">
                <a16:creationId xmlns:a16="http://schemas.microsoft.com/office/drawing/2014/main" id="{C4B3692B-F75C-415E-866C-EF1CA4E13E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51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dcDTBKnv">
            <a:extLst>
              <a:ext uri="{FF2B5EF4-FFF2-40B4-BE49-F238E27FC236}">
                <a16:creationId xmlns:a16="http://schemas.microsoft.com/office/drawing/2014/main" id="{BB70F67E-DECE-403B-872A-F30FDA68E6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00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DjlkoSIr">
            <a:extLst>
              <a:ext uri="{FF2B5EF4-FFF2-40B4-BE49-F238E27FC236}">
                <a16:creationId xmlns:a16="http://schemas.microsoft.com/office/drawing/2014/main" id="{5D6FF59F-BFD1-4BD1-88DF-74E841B244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9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hPl6d3jA">
            <a:extLst>
              <a:ext uri="{FF2B5EF4-FFF2-40B4-BE49-F238E27FC236}">
                <a16:creationId xmlns:a16="http://schemas.microsoft.com/office/drawing/2014/main" id="{CF265714-AA82-4EA4-B094-D099D648B8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62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Wc28QuiHZ">
            <a:extLst>
              <a:ext uri="{FF2B5EF4-FFF2-40B4-BE49-F238E27FC236}">
                <a16:creationId xmlns:a16="http://schemas.microsoft.com/office/drawing/2014/main" id="{5D1F2E01-A78D-427A-8A6B-205D9B6CEB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8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VtWBX6gGE">
            <a:extLst>
              <a:ext uri="{FF2B5EF4-FFF2-40B4-BE49-F238E27FC236}">
                <a16:creationId xmlns:a16="http://schemas.microsoft.com/office/drawing/2014/main" id="{9B6A6F4B-5E8B-491E-9BCB-E536C587A7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3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qaqPKY2W9">
            <a:extLst>
              <a:ext uri="{FF2B5EF4-FFF2-40B4-BE49-F238E27FC236}">
                <a16:creationId xmlns:a16="http://schemas.microsoft.com/office/drawing/2014/main" id="{6FDC7AD5-2943-4286-8837-A0546878C1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26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Z77w2LQm">
            <a:extLst>
              <a:ext uri="{FF2B5EF4-FFF2-40B4-BE49-F238E27FC236}">
                <a16:creationId xmlns:a16="http://schemas.microsoft.com/office/drawing/2014/main" id="{D647CC6A-8F32-41FC-86A9-2A2443C4F4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KCmCvxrGk">
            <a:extLst>
              <a:ext uri="{FF2B5EF4-FFF2-40B4-BE49-F238E27FC236}">
                <a16:creationId xmlns:a16="http://schemas.microsoft.com/office/drawing/2014/main" id="{E282C55D-08BB-4474-9232-FECAB35EB1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5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Qd6iglrU">
            <a:extLst>
              <a:ext uri="{FF2B5EF4-FFF2-40B4-BE49-F238E27FC236}">
                <a16:creationId xmlns:a16="http://schemas.microsoft.com/office/drawing/2014/main" id="{F36C79C3-F97F-4A21-A9AB-AFB0D620B9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8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q8wKfOhXc">
            <a:extLst>
              <a:ext uri="{FF2B5EF4-FFF2-40B4-BE49-F238E27FC236}">
                <a16:creationId xmlns:a16="http://schemas.microsoft.com/office/drawing/2014/main" id="{CD1B8D32-0020-4F24-A0A9-5A1447B5CF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LxOtSPrJX">
            <a:extLst>
              <a:ext uri="{FF2B5EF4-FFF2-40B4-BE49-F238E27FC236}">
                <a16:creationId xmlns:a16="http://schemas.microsoft.com/office/drawing/2014/main" id="{76F8B90E-9CC4-478E-9C36-AA0992338A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9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7HpL1zX6f">
            <a:extLst>
              <a:ext uri="{FF2B5EF4-FFF2-40B4-BE49-F238E27FC236}">
                <a16:creationId xmlns:a16="http://schemas.microsoft.com/office/drawing/2014/main" id="{A810D742-B277-4F57-B3DC-FAF468BC8A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0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KOWYoXcGP">
            <a:extLst>
              <a:ext uri="{FF2B5EF4-FFF2-40B4-BE49-F238E27FC236}">
                <a16:creationId xmlns:a16="http://schemas.microsoft.com/office/drawing/2014/main" id="{E6F44119-B865-45D6-A253-575B990AE5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40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w9Lx9gv5E">
            <a:extLst>
              <a:ext uri="{FF2B5EF4-FFF2-40B4-BE49-F238E27FC236}">
                <a16:creationId xmlns:a16="http://schemas.microsoft.com/office/drawing/2014/main" id="{B55D56E8-06A8-495C-9AC7-C674F4DBFB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2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qMMhqCHS">
            <a:extLst>
              <a:ext uri="{FF2B5EF4-FFF2-40B4-BE49-F238E27FC236}">
                <a16:creationId xmlns:a16="http://schemas.microsoft.com/office/drawing/2014/main" id="{DEF186E3-CF73-443D-8464-F703661AC1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86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egnJfyd6i">
            <a:extLst>
              <a:ext uri="{FF2B5EF4-FFF2-40B4-BE49-F238E27FC236}">
                <a16:creationId xmlns:a16="http://schemas.microsoft.com/office/drawing/2014/main" id="{5D7BE686-0CAD-4212-8478-85490AF3DD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01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GpegH99c">
            <a:extLst>
              <a:ext uri="{FF2B5EF4-FFF2-40B4-BE49-F238E27FC236}">
                <a16:creationId xmlns:a16="http://schemas.microsoft.com/office/drawing/2014/main" id="{3F35AF00-4148-4459-9005-D66C027B7F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99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YGVTbilgO">
            <a:extLst>
              <a:ext uri="{FF2B5EF4-FFF2-40B4-BE49-F238E27FC236}">
                <a16:creationId xmlns:a16="http://schemas.microsoft.com/office/drawing/2014/main" id="{6FD2D19F-CA98-4AA4-90B0-52617E9A56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76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vANtsT9S8">
            <a:extLst>
              <a:ext uri="{FF2B5EF4-FFF2-40B4-BE49-F238E27FC236}">
                <a16:creationId xmlns:a16="http://schemas.microsoft.com/office/drawing/2014/main" id="{C1730453-1D21-41F0-86D3-F1D50D3DD4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1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4t5mpJqC9">
            <a:extLst>
              <a:ext uri="{FF2B5EF4-FFF2-40B4-BE49-F238E27FC236}">
                <a16:creationId xmlns:a16="http://schemas.microsoft.com/office/drawing/2014/main" id="{48A9D0D6-2267-40CA-92AF-9EE5FC983F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79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KGBmkaXMW">
            <a:extLst>
              <a:ext uri="{FF2B5EF4-FFF2-40B4-BE49-F238E27FC236}">
                <a16:creationId xmlns:a16="http://schemas.microsoft.com/office/drawing/2014/main" id="{29AC5B25-0A4B-4A33-BD1E-75F4C7FDA7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7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q63S1PGoR">
            <a:extLst>
              <a:ext uri="{FF2B5EF4-FFF2-40B4-BE49-F238E27FC236}">
                <a16:creationId xmlns:a16="http://schemas.microsoft.com/office/drawing/2014/main" id="{84F8DF45-9E7B-453F-8198-8FF827C3C0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66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99wqeFdOA">
            <a:extLst>
              <a:ext uri="{FF2B5EF4-FFF2-40B4-BE49-F238E27FC236}">
                <a16:creationId xmlns:a16="http://schemas.microsoft.com/office/drawing/2014/main" id="{9E0E6726-5844-4800-A86F-9213BA5B54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43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I4mic8uk7">
            <a:extLst>
              <a:ext uri="{FF2B5EF4-FFF2-40B4-BE49-F238E27FC236}">
                <a16:creationId xmlns:a16="http://schemas.microsoft.com/office/drawing/2014/main" id="{0E95A298-5A72-47C1-8D82-74F013BD70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74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7AM1wuqoB">
            <a:extLst>
              <a:ext uri="{FF2B5EF4-FFF2-40B4-BE49-F238E27FC236}">
                <a16:creationId xmlns:a16="http://schemas.microsoft.com/office/drawing/2014/main" id="{97639212-22B8-4727-8A24-FEC8E6E540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4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dzNXJND6S">
            <a:extLst>
              <a:ext uri="{FF2B5EF4-FFF2-40B4-BE49-F238E27FC236}">
                <a16:creationId xmlns:a16="http://schemas.microsoft.com/office/drawing/2014/main" id="{79B1D3DF-4C03-42DF-84CD-A9407417F3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0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VIJS2qbkP">
            <a:extLst>
              <a:ext uri="{FF2B5EF4-FFF2-40B4-BE49-F238E27FC236}">
                <a16:creationId xmlns:a16="http://schemas.microsoft.com/office/drawing/2014/main" id="{38D01907-3541-4957-801F-AA6054764C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77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B4ZM49TRh">
            <a:extLst>
              <a:ext uri="{FF2B5EF4-FFF2-40B4-BE49-F238E27FC236}">
                <a16:creationId xmlns:a16="http://schemas.microsoft.com/office/drawing/2014/main" id="{2AC98C90-5FB2-41E8-B8DA-2A3D351628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9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j8JUD2agQ">
            <a:extLst>
              <a:ext uri="{FF2B5EF4-FFF2-40B4-BE49-F238E27FC236}">
                <a16:creationId xmlns:a16="http://schemas.microsoft.com/office/drawing/2014/main" id="{7A254905-EB4C-4407-B111-E84DBD0FC8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60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bUFBVHjFz">
            <a:extLst>
              <a:ext uri="{FF2B5EF4-FFF2-40B4-BE49-F238E27FC236}">
                <a16:creationId xmlns:a16="http://schemas.microsoft.com/office/drawing/2014/main" id="{E9B8F1E3-10EB-40D6-9577-107A5A9B89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qiy7Ats6j">
            <a:extLst>
              <a:ext uri="{FF2B5EF4-FFF2-40B4-BE49-F238E27FC236}">
                <a16:creationId xmlns:a16="http://schemas.microsoft.com/office/drawing/2014/main" id="{550E03CC-B7EA-43FA-9390-2CC340A970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1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pJZmYCyIj">
            <a:extLst>
              <a:ext uri="{FF2B5EF4-FFF2-40B4-BE49-F238E27FC236}">
                <a16:creationId xmlns:a16="http://schemas.microsoft.com/office/drawing/2014/main" id="{63F45AFD-731D-4E2A-8140-DE953003A1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0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T8zxOjCP">
            <a:extLst>
              <a:ext uri="{FF2B5EF4-FFF2-40B4-BE49-F238E27FC236}">
                <a16:creationId xmlns:a16="http://schemas.microsoft.com/office/drawing/2014/main" id="{67D7CC94-C649-4E28-B96A-036DB51C4D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41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X8KNbEwn5X">
            <a:extLst>
              <a:ext uri="{FF2B5EF4-FFF2-40B4-BE49-F238E27FC236}">
                <a16:creationId xmlns:a16="http://schemas.microsoft.com/office/drawing/2014/main" id="{C7F9CCE3-50E7-49AE-A3C0-4340DC6AD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2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yByPEPzLo">
            <a:extLst>
              <a:ext uri="{FF2B5EF4-FFF2-40B4-BE49-F238E27FC236}">
                <a16:creationId xmlns:a16="http://schemas.microsoft.com/office/drawing/2014/main" id="{E35BEFD9-81FC-4D07-BA3F-0E5693D572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55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yscL2asgy">
            <a:extLst>
              <a:ext uri="{FF2B5EF4-FFF2-40B4-BE49-F238E27FC236}">
                <a16:creationId xmlns:a16="http://schemas.microsoft.com/office/drawing/2014/main" id="{087E2F2F-3321-416A-A431-C2B02696EE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16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sS8o3fSop">
            <a:extLst>
              <a:ext uri="{FF2B5EF4-FFF2-40B4-BE49-F238E27FC236}">
                <a16:creationId xmlns:a16="http://schemas.microsoft.com/office/drawing/2014/main" id="{B3C0C05C-86C6-4E68-9EC3-0C437237AA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39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oM5Z0yZ1o">
            <a:extLst>
              <a:ext uri="{FF2B5EF4-FFF2-40B4-BE49-F238E27FC236}">
                <a16:creationId xmlns:a16="http://schemas.microsoft.com/office/drawing/2014/main" id="{C4C2D69E-BD33-4BAF-A5D3-5CC61D5132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9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xpQ8E8wF2">
            <a:extLst>
              <a:ext uri="{FF2B5EF4-FFF2-40B4-BE49-F238E27FC236}">
                <a16:creationId xmlns:a16="http://schemas.microsoft.com/office/drawing/2014/main" id="{DCC161D6-4785-48A9-A966-F62E4FF8A6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20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vvvahlieD">
            <a:extLst>
              <a:ext uri="{FF2B5EF4-FFF2-40B4-BE49-F238E27FC236}">
                <a16:creationId xmlns:a16="http://schemas.microsoft.com/office/drawing/2014/main" id="{91E730BC-E1C3-4C71-8710-B1BA833595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88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U9WDbr8SL">
            <a:extLst>
              <a:ext uri="{FF2B5EF4-FFF2-40B4-BE49-F238E27FC236}">
                <a16:creationId xmlns:a16="http://schemas.microsoft.com/office/drawing/2014/main" id="{5D91D999-FD05-496A-8B67-117F3D08C6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5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5ANQNXzmO">
            <a:extLst>
              <a:ext uri="{FF2B5EF4-FFF2-40B4-BE49-F238E27FC236}">
                <a16:creationId xmlns:a16="http://schemas.microsoft.com/office/drawing/2014/main" id="{9374E135-1F05-43FC-8F67-6555CB97FB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25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4uHjnap6Z">
            <a:extLst>
              <a:ext uri="{FF2B5EF4-FFF2-40B4-BE49-F238E27FC236}">
                <a16:creationId xmlns:a16="http://schemas.microsoft.com/office/drawing/2014/main" id="{EE9FB322-CCCD-439F-8FCD-90A1E78A12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03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4CbqkIeuV">
            <a:extLst>
              <a:ext uri="{FF2B5EF4-FFF2-40B4-BE49-F238E27FC236}">
                <a16:creationId xmlns:a16="http://schemas.microsoft.com/office/drawing/2014/main" id="{F414C941-820F-4C68-A6B5-46A3555CE9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8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Zam6vFb">
            <a:extLst>
              <a:ext uri="{FF2B5EF4-FFF2-40B4-BE49-F238E27FC236}">
                <a16:creationId xmlns:a16="http://schemas.microsoft.com/office/drawing/2014/main" id="{E0F63360-D5A0-4BDC-933E-5BA4761C3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77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IadKiqvPi">
            <a:extLst>
              <a:ext uri="{FF2B5EF4-FFF2-40B4-BE49-F238E27FC236}">
                <a16:creationId xmlns:a16="http://schemas.microsoft.com/office/drawing/2014/main" id="{E425C20B-2D29-4478-BE47-355DFD0615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4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sGSBgkhyd">
            <a:extLst>
              <a:ext uri="{FF2B5EF4-FFF2-40B4-BE49-F238E27FC236}">
                <a16:creationId xmlns:a16="http://schemas.microsoft.com/office/drawing/2014/main" id="{7E45D2A7-FE21-47FE-8549-9E5C5EDCED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07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7NjzYIrnf">
            <a:extLst>
              <a:ext uri="{FF2B5EF4-FFF2-40B4-BE49-F238E27FC236}">
                <a16:creationId xmlns:a16="http://schemas.microsoft.com/office/drawing/2014/main" id="{6F04ACA0-1C34-4001-B89F-6A232ED01C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6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y33qI7eqR">
            <a:extLst>
              <a:ext uri="{FF2B5EF4-FFF2-40B4-BE49-F238E27FC236}">
                <a16:creationId xmlns:a16="http://schemas.microsoft.com/office/drawing/2014/main" id="{D7B35558-18BE-48BB-8EC9-CAFCE2A6EF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84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4lH26Ft1">
            <a:extLst>
              <a:ext uri="{FF2B5EF4-FFF2-40B4-BE49-F238E27FC236}">
                <a16:creationId xmlns:a16="http://schemas.microsoft.com/office/drawing/2014/main" id="{65B6F334-8968-4025-8EF8-1481957271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X3jKO8Gkz">
            <a:extLst>
              <a:ext uri="{FF2B5EF4-FFF2-40B4-BE49-F238E27FC236}">
                <a16:creationId xmlns:a16="http://schemas.microsoft.com/office/drawing/2014/main" id="{EECB9D8A-B221-4688-9B81-29F54B94F8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7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0</Words>
  <Application>Microsoft Office PowerPoint</Application>
  <PresentationFormat>Widescreen</PresentationFormat>
  <Paragraphs>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2</cp:revision>
  <dcterms:created xsi:type="dcterms:W3CDTF">2021-07-13T14:39:36Z</dcterms:created>
  <dcterms:modified xsi:type="dcterms:W3CDTF">2021-07-14T14:41:27Z</dcterms:modified>
</cp:coreProperties>
</file>